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Opening slide: Emphasize the transformative nature of our platform
Highlight the immediate value proposition for both parents and providers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massive market potential
Highlight government support and policy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massive market potential
Highlight government support and policy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massive market potential
Highlight government support and policy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massive market potential
Highlight government support and policy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massive market potential
Highlight government support and policy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massive market potential
Highlight government support and policy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pain points that resonate with parents
Emphasize the financial burden
Highlight the systemic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pain points that resonate with parents
Emphasize the financial burden
Highlight the systemic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pain points that resonate with parents
Emphasize the financial burden
Highlight the systemic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call to action
Emphasize the opportunity to be part of the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pain points that resonate with parents
Emphasize the financial burden
Highlight the systemic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pain points that resonate with parents
Emphasize the financial burden
Highlight the systemic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pain points that resonate with parents
Emphasize the financial burden
Highlight the systemic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GetDaycare.space – Making Childcare Affordable &amp; Accessible in Canada</dc:title>
  <dc:subject>## Slidev Starter Template
Presentation slides for developers.
Learn more at [Sli.dev](https://sli.dev)
</dc:subject>
  <dc:creator/>
  <cp:lastModifiedBy/>
  <cp:revision>1</cp:revision>
  <dcterms:created xsi:type="dcterms:W3CDTF">2025-03-26T21:36:08Z</dcterms:created>
  <dcterms:modified xsi:type="dcterms:W3CDTF">2025-03-26T21:36:08Z</dcterms:modified>
</cp:coreProperties>
</file>